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2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3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39472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 6. АНАЛИЗ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СИТУАЦИИ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КОМПАНИИ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анализа и оценка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применяемой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стратегии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SWOT-анализ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Стратегический стоимостный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анализ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Оценка силы конкурентной позиции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фирмы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Определение предпочтительных стратегических действий фирмы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419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Стоимостная  цепь  в  отраслевом  разрезе  действий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84975" cy="619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701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94722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стоимостные пробелы лежат в основном в задней части цепи, фирма может использовать шесть стратегических действий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добиваться более благоприятных цен у поставщиков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работать с поставщиками с целью снижения их издержек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предпринять интеграцию назад для контроля над материальными затратами,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попытаться использовать более дешевые заменители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найти новые источники снабжения с приемлемыми ценами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попытаться уменьшить разницу путем экономии в других частях цепи.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674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22714"/>
          </a:xfrm>
        </p:spPr>
        <p:txBody>
          <a:bodyPr>
            <a:normAutofit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 случае, если это характерно для передней части цепи, возможны три корректирующие воздействия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использовать более привлекательные формы для участников каналов распространения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изменить экономическую стратегию, включая возможность передней интеграции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попытаться скомпенсировать разницу снижением издержек в других частях цепи.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366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Когда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источник потери конкурентоспособности по стоимости лежит во внутренних областях цепи целесообразно рассмотреть возможность следующих действий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ревизия внутренних статей бюджета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попытка поднять производительность труда рабочих и дорогостоящего оборудования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исследование, не будет ли выгоднее выполнение некоторых технологических процессов на стороне, чем самой фирмой;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инвестирование ресурсосберегающих технологических улучшений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рассмотрение вызывающих опасения компонентов стоимости как объектов новых инвестиций в производство и оборудование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модификация продукции с целью снижения ее стоимости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балансировка больших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внутренних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издержек экономией в передней и задней частях цепи.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121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655272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4. Оценка силы конкурентной позиции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фирмы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дополнение к диагнозу ценовой конкурентной позиции требуется общий анализ конкурентной позиции и конкурентной силы компании. Он должен ответить на вопросы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насколько сильна сегодняшняя конкурентная позиция фирмы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какое изменение конкурентной позиции можно ожидать при использовании сегодняшней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стратегии?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каков ранг фирмы относительно ключевых соперников в каждом важном компоненте конкурентной силы и отраслевом ключевом факторе успеха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каков перечень конкурентных преимуществ фирмы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какова возможность фирмы защищать свою позицию в свете отраслевых движущих сил, конкурентного давления и предполагаемых действий соперников?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466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562074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Признаки силы и слабости в конкурентной позиции фирмы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880027"/>
              </p:ext>
            </p:extLst>
          </p:nvPr>
        </p:nvGraphicFramePr>
        <p:xfrm>
          <a:off x="179513" y="841374"/>
          <a:ext cx="8784976" cy="6365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Документ" r:id="rId3" imgW="6021019" imgH="5177484" progId="Word.Document.12">
                  <p:embed/>
                </p:oleObj>
              </mc:Choice>
              <mc:Fallback>
                <p:oleObj name="Документ" r:id="rId3" imgW="6021019" imgH="517748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3" y="841374"/>
                        <a:ext cx="8784976" cy="6365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1216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взвешенной оценки стратегической силы компании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относительно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соперников (шкала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рейтинга: </a:t>
            </a:r>
            <a:r>
              <a:rPr lang="ru-RU" sz="2700" i="1" dirty="0">
                <a:latin typeface="Times New Roman" pitchFamily="18" charset="0"/>
                <a:cs typeface="Times New Roman" pitchFamily="18" charset="0"/>
              </a:rPr>
              <a:t>слабейший - 1, сильнейший - 10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i="1" dirty="0">
                <a:latin typeface="Times New Roman" pitchFamily="18" charset="0"/>
                <a:cs typeface="Times New Roman" pitchFamily="18" charset="0"/>
              </a:rPr>
              <a:t> в скобках - произведение веса на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рейтинг. </a:t>
            </a:r>
            <a:r>
              <a:rPr lang="ru-RU" sz="2700" i="1" dirty="0">
                <a:latin typeface="Times New Roman" pitchFamily="18" charset="0"/>
                <a:cs typeface="Times New Roman" pitchFamily="18" charset="0"/>
              </a:rPr>
              <a:t>оценку)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6661"/>
              </p:ext>
            </p:extLst>
          </p:nvPr>
        </p:nvGraphicFramePr>
        <p:xfrm>
          <a:off x="107504" y="1412776"/>
          <a:ext cx="9036496" cy="5688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Документ" r:id="rId3" imgW="5954582" imgH="2483274" progId="Word.Document.12">
                  <p:embed/>
                </p:oleObj>
              </mc:Choice>
              <mc:Fallback>
                <p:oleObj name="Документ" r:id="rId3" imgW="5954582" imgH="248327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4" y="1412776"/>
                        <a:ext cx="9036496" cy="56886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7776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6394722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Последней ступенью ситуационного анализа является идентификация всех важных стратегических подходов, которые должны сформировать план действий компании. Они должны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следующие вопросы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адекватна ли существующая стратегия движущим силам в отрасли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как тесно существующая стратегия связана с будущими отраслевыми факторами успеха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насколько хороша защита существующей стратегии от пяти конкурентных сил в будущем, а не сейчас и в прошлом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способна ли существующая стратегия адекватно защитить компанию от внешних угроз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внутренних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слабостей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должна ли компания опасаться конкурентных атак от одного или более конкурентов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нужны ли дополнительные действия для улучшения стоимостной позиции компании, накопления положительных возможностей или улучшения ее конкурентной позиции?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823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928992" cy="6394722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Цель анализа и оценка применяемой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стратегии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Цель ситуационного анализа - оценить стратегическую ситуацию для конкретной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компании по следующим вопросам: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как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работает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используемая ныне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стратегия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что является для компании сильными, слабыми сторонами, благоприятными возможностями и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угрозами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может ли компания конкурировать по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стоимости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насколько сильны конкурентные позиции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компании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50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6322714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какой стратегии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придерживается компания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700" dirty="0" err="1">
                <a:latin typeface="Times New Roman" pitchFamily="18" charset="0"/>
                <a:cs typeface="Times New Roman" pitchFamily="18" charset="0"/>
              </a:rPr>
              <a:t>низкоценового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лидерства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отличий от соперников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фокусировки на узких группах потребителей или маркетинговых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нишах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какова степень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вертикальной интеграции и географический масштаб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рынка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как работают вспомогательные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стратегии в производстве, маркетинге, финансах, применении рабочей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силы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каковы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последние действия компании, которые интегрируются в стратегию фирмы и могут обеспечить частные конкурентные преимущества и/или улучшить конкурентную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позицию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800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46673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Индикаторы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стратегической деятельности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увеличение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уменьшение размера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рынка, контролируемого фирмой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рост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спад прибыли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получаемой фирмой,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сравнение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соперниками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тенденции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чистой прибыли фирмы и скорости возврата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инвестиций,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рост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объема продаж фирмы, быстрее или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медленее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чем на рынке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2972730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9472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SWOT-анализ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SWOT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это акроним слов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trengts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(силы),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eaknesses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(слабости),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pportunities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(благоприятные возможности) 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hreats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(угрозы). Внутренняя обстановка компании отражается в основном 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внешняя - 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29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928992" cy="72008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факторы, которые целесообразно учитывать в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SWOT-анализе</a:t>
            </a:r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556653"/>
              </p:ext>
            </p:extLst>
          </p:nvPr>
        </p:nvGraphicFramePr>
        <p:xfrm>
          <a:off x="179512" y="835402"/>
          <a:ext cx="8964488" cy="6048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Документ" r:id="rId3" imgW="5992290" imgH="8153664" progId="Word.Document.12">
                  <p:embed/>
                </p:oleObj>
              </mc:Choice>
              <mc:Fallback>
                <p:oleObj name="Документ" r:id="rId3" imgW="5992290" imgH="815366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835402"/>
                        <a:ext cx="8964488" cy="6048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0217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Особое значение имеет идентификация отличительных преимуществ компании. Это важно для формирования стратегии, так как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уникальные возможности дают фирме шанс использовать рыночные благоприятные обстоятельства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создают конкурентные преимущества на рынке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потенциально могут быть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преткновениями стратегии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47620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40871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. Стратегический стоимостный анализ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 наиболее четких индикаторов ситуации компании - ее ценовая позиция по отношению к конкурентам.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Различия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издержках соперников могут вызваться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разницей цен на сырье, материалы, комплектующие, энергию и т.д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разницей в базовых технологиях, возрасте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оборудования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разницей во внутренних себестоимостях из-за различных размеров производственных единиц, кумулятивного эффекта выпуска, уровней производительности, различных налоговых условиях, уровней организации производства и т.д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разницей в чувствительности к инфляции и изменениям курсов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валют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разницей в транспортных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расходах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разницей затрат в каналах распределения.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615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94722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Стратегический стоимостный анализ фокусируется на относительной стоимостной позиции фирмы по отношению к ее соперникам. Первичным аналитическим подходом такого анализа является построение стоимостной цепи по отдельным действиям, показывающей картину стоимости от сырья до цены конечных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потребителей.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Имеется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три главных области в цепи действия/издержки, где возможны наибольшие различия для конкурирующих фирм: область снабжения, передовые части каналов распределения, собственно внутренняя деятельность компании.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фирма теряет конкурентоспособность в задней или передней частях цепи, она может изменять свои внутренние действия с целью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восстановления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конкурентоспособности.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0886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172</Words>
  <Application>Microsoft Office PowerPoint</Application>
  <PresentationFormat>Экран (4:3)</PresentationFormat>
  <Paragraphs>17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Тема Office</vt:lpstr>
      <vt:lpstr>Документ Microsoft Word</vt:lpstr>
      <vt:lpstr>Тема 6. АНАЛИЗ СИТУАЦИИ КОМПАНИИ  1. Цель анализа и оценка применяемой стратегии  2. SWOT-анализ  3. Стратегический стоимостный анализ  4. Оценка силы конкурентной позиции фирмы  5. Определение предпочтительных стратегических действий фирмы </vt:lpstr>
      <vt:lpstr> 1. Цель анализа и оценка применяемой стратегии  Цель ситуационного анализа - оценить стратегическую ситуацию для конкретной компании по следующим вопросам:  - как работает используемая ныне стратегия  - что является для компании сильными, слабыми сторонами, благоприятными возможностями и угрозами  - может ли компания конкурировать по стоимости  - насколько сильны конкурентные позиции компании </vt:lpstr>
      <vt:lpstr>- какой стратегии придерживается компания: низкоценового лидерства, отличий от соперников, фокусировки на узких группах потребителей или маркетинговых нишах  - какова степень вертикальной интеграции и географический масштаб рынка  - как работают вспомогательные стратегии в производстве, маркетинге, финансах, применении рабочей силы  - каковы последние действия компании, которые интегрируются в стратегию фирмы и могут обеспечить частные конкурентные преимущества и/или улучшить конкурентную позицию   </vt:lpstr>
      <vt:lpstr>Индикаторы стратегической деятельности :  - увеличение  или уменьшение размера рынка, контролируемого фирмой,  - рост или спад прибыли, получаемой фирмой, и сравнение с соперниками,  - тенденции чистой прибыли фирмы и скорости возврата инвестиций,  - рост объема продаж фирмы, быстрее или медленее, чем на рынке в целом.</vt:lpstr>
      <vt:lpstr>2. SWOT-анализ  SWOT - это акроним слов Strengts (силы), Weaknesses (слабости), Opportunities (благоприятные возможности) и Тhreats (угрозы). Внутренняя обстановка компании отражается в основном в S и W, а внешняя - в О и Т.</vt:lpstr>
      <vt:lpstr>Основные факторы, которые целесообразно учитывать в SWOT-анализе</vt:lpstr>
      <vt:lpstr>Особое значение имеет идентификация отличительных преимуществ компании. Это важно для формирования стратегии, так как:  - уникальные возможности дают фирме шанс использовать рыночные благоприятные обстоятельства,  - создают конкурентные преимущества на рынке,  - потенциально могут быть преткновениями стратегии. </vt:lpstr>
      <vt:lpstr> 3. Стратегический стоимостный анализ   Один из наиболее четких индикаторов ситуации компании - ее ценовая позиция по отношению к конкурентам. Различия в издержках соперников могут вызваться:  - разницей цен на сырье, материалы, комплектующие, энергию и т.д.  - разницей в базовых технологиях, возрасте оборудования.  - разницей во внутренних себестоимостях из-за различных размеров производственных единиц, кумулятивного эффекта выпуска, уровней производительности, различных налоговых условиях, уровней организации производства и т.д.  - разницей в чувствительности к инфляции и изменениям курсов валют.  - разницей в транспортных расходах.  - разницей затрат в каналах распределения. </vt:lpstr>
      <vt:lpstr>Стратегический стоимостный анализ фокусируется на относительной стоимостной позиции фирмы по отношению к ее соперникам. Первичным аналитическим подходом такого анализа является построение стоимостной цепи по отдельным действиям, показывающей картину стоимости от сырья до цены конечных потребителей.   Имеется три главных области в цепи действия/издержки, где возможны наибольшие различия для конкурирующих фирм: область снабжения, передовые части каналов распределения, собственно внутренняя деятельность компании.   Если фирма теряет конкурентоспособность в задней или передней частях цепи, она может изменять свои внутренние действия с целью восстановления конкурентоспособности. </vt:lpstr>
      <vt:lpstr>Стоимостная  цепь  в  отраслевом  разрезе  действий </vt:lpstr>
      <vt:lpstr>Когда стоимостные пробелы лежат в основном в задней части цепи, фирма может использовать шесть стратегических действий:  - добиваться более благоприятных цен у поставщиков,  - работать с поставщиками с целью снижения их издержек,  - предпринять интеграцию назад для контроля над материальными затратами,   - попытаться использовать более дешевые заменители,  - найти новые источники снабжения с приемлемыми ценами,  - попытаться уменьшить разницу путем экономии в других частях цепи. </vt:lpstr>
      <vt:lpstr>В случае, если это характерно для передней части цепи, возможны три корректирующие воздействия:  - использовать более привлекательные формы для участников каналов распространения,  - изменить экономическую стратегию, включая возможность передней интеграции,  - попытаться скомпенсировать разницу снижением издержек в других частях цепи. </vt:lpstr>
      <vt:lpstr>  Когда источник потери конкурентоспособности по стоимости лежит во внутренних областях цепи целесообразно рассмотреть возможность следующих действий:  - ревизия внутренних статей бюджета;  - попытка поднять производительность труда рабочих и дорогостоящего оборудования;  - исследование, не будет ли выгоднее выполнение некоторых технологических процессов на стороне, чем самой фирмой; - инвестирование ресурсосберегающих технологических улучшений;  - рассмотрение вызывающих опасения компонентов стоимости как объектов новых инвестиций в производство и оборудование;  - модификация продукции с целью снижения ее стоимости;  - балансировка больших внутренних издержек экономией в передней и задней частях цепи. </vt:lpstr>
      <vt:lpstr>4. Оценка силы конкурентной позиции фирмы  В дополнение к диагнозу ценовой конкурентной позиции требуется общий анализ конкурентной позиции и конкурентной силы компании. Он должен ответить на вопросы:  - насколько сильна сегодняшняя конкурентная позиция фирмы?  - какое изменение конкурентной позиции можно ожидать при использовании сегодняшней стратегии?  - каков ранг фирмы относительно ключевых соперников в каждом важном компоненте конкурентной силы и отраслевом ключевом факторе успеха?  - каков перечень конкурентных преимуществ фирмы?  - какова возможность фирмы защищать свою позицию в свете отраслевых движущих сил, конкурентного давления и предполагаемых действий соперников?</vt:lpstr>
      <vt:lpstr>Признаки силы и слабости в конкурентной позиции фирмы</vt:lpstr>
      <vt:lpstr> Пример взвешенной оценки стратегической силы компании относительно соперников (шкала рейтинга: слабейший - 1, сильнейший - 10,  в скобках - произведение веса на рейтинг. оценку)  </vt:lpstr>
      <vt:lpstr>Последней ступенью ситуационного анализа является идентификация всех важных стратегических подходов, которые должны сформировать план действий компании. Они должны ответить на следующие вопросы:  - адекватна ли существующая стратегия движущим силам в отрасли?  - как тесно существующая стратегия связана с будущими отраслевыми факторами успеха?  - насколько хороша защита существующей стратегии от пяти конкурентных сил в будущем, а не сейчас и в прошлом?  - способна ли существующая стратегия адекватно защитить компанию от внешних угроз и внутренних слабостей?  - должна ли компания опасаться конкурентных атак от одного или более конкурентов?  - нужны ли дополнительные действия для улучшения стоимостной позиции компании, накопления положительных возможностей или улучшения ее конкурентной позиции?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АНАЛИЗ СИТУАЦИИ КОМПАНИИ 1. Цель анализа и оценка применяемой стратегии 2. SWOT-анализ 3.  </dc:title>
  <dc:creator>Светлана Лёвушкина</dc:creator>
  <cp:lastModifiedBy>Home</cp:lastModifiedBy>
  <cp:revision>20</cp:revision>
  <dcterms:created xsi:type="dcterms:W3CDTF">2014-10-20T12:01:50Z</dcterms:created>
  <dcterms:modified xsi:type="dcterms:W3CDTF">2014-10-20T12:42:49Z</dcterms:modified>
</cp:coreProperties>
</file>